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1"/>
  </p:notesMasterIdLst>
  <p:sldIdLst>
    <p:sldId id="256" r:id="rId8"/>
    <p:sldId id="271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05" r:id="rId20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02" d="100"/>
          <a:sy n="102" d="100"/>
        </p:scale>
        <p:origin x="108" y="25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8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9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2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4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4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7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5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mcat.apach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eclipse.org/jett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Jetty and Tomcat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715"/>
            <a:ext cx="4051228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WAR Files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Tomcat 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Apache Jetty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HelloWorld Servlet</a:t>
            </a:r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57" y="1317501"/>
            <a:ext cx="4100735" cy="27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Hello World Servlet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924151"/>
            <a:ext cx="6858000" cy="359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HelloServlet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serialVersionUID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1L;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doGet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HttpServletRequest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ServletException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.setContentType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"text/html"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.setStatus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(200); </a:t>
            </a:r>
            <a:r>
              <a:rPr lang="en-US" sz="11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n-US" sz="11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HttpServletResponse.SC_OK</a:t>
            </a:r>
            <a:r>
              <a:rPr lang="en-US" sz="11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PrintWriter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.getWriter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"&lt;h1&gt;Hello World&lt;/h1&gt;"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876550"/>
            <a:ext cx="2894885" cy="1949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081665">
            <a:off x="5924103" y="3589804"/>
            <a:ext cx="2629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omic Sans MS" panose="030F0702030302020204" pitchFamily="66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125466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Servlet Container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514350"/>
            <a:ext cx="6858000" cy="359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For static files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ResourceHandler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ResourceHandler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[]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welcomeFiles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{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"index.html"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.setWelcomeFiles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welcomeFiles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.setResourceBase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webroot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11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HelloServlet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.addServletWithMapping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HelloServlet.</a:t>
            </a: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"/hello"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Container of handlers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HandlerList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HandlerList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solidFill>
                <a:srgbClr val="6A3E3E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Server(80);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.start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800" y="2594641"/>
            <a:ext cx="4038200" cy="21392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63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Live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97155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AJAX “</a:t>
            </a:r>
            <a:r>
              <a:rPr lang="en-US" dirty="0" err="1"/>
              <a:t>getNumber</a:t>
            </a:r>
            <a:r>
              <a:rPr lang="en-US" dirty="0"/>
              <a:t>” example from before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Static content from before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Start to finish</a:t>
            </a:r>
          </a:p>
        </p:txBody>
      </p:sp>
    </p:spTree>
    <p:extLst>
      <p:ext uri="{BB962C8B-B14F-4D97-AF65-F5344CB8AC3E}">
        <p14:creationId xmlns:p14="http://schemas.microsoft.com/office/powerpoint/2010/main" val="137497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70" y="1406393"/>
            <a:ext cx="2826144" cy="26126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824232" cy="2971800"/>
          </a:xfrm>
        </p:spPr>
        <p:txBody>
          <a:bodyPr/>
          <a:lstStyle/>
          <a:p>
            <a:r>
              <a:rPr lang="en-US" dirty="0"/>
              <a:t>Try the Jetty servlet example for yourself.</a:t>
            </a:r>
          </a:p>
          <a:p>
            <a:r>
              <a:rPr lang="en-US" dirty="0"/>
              <a:t>Make a </a:t>
            </a:r>
            <a:r>
              <a:rPr lang="en-US" dirty="0" err="1"/>
              <a:t>RandomNumber</a:t>
            </a:r>
            <a:r>
              <a:rPr lang="en-US" dirty="0"/>
              <a:t> servlet that creates an HTML page with a random number.</a:t>
            </a:r>
          </a:p>
          <a:p>
            <a:r>
              <a:rPr lang="en-US" dirty="0"/>
              <a:t>Create a static page with a link to the </a:t>
            </a:r>
            <a:r>
              <a:rPr lang="en-US" dirty="0" err="1"/>
              <a:t>RandomNumber</a:t>
            </a:r>
            <a:r>
              <a:rPr lang="en-US" dirty="0"/>
              <a:t> servlet.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5557" y="1040531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https://www.youtube.com/watch?v=MIvlWrhY50o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https://tomcat.apache.org/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http://www.eclipse.org/jetty/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108" y="1689562"/>
            <a:ext cx="3713064" cy="2798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513040" y="4488354"/>
            <a:ext cx="42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https://dzone.com/articles/most-popular-java-ee-servers-2016-edition</a:t>
            </a:r>
          </a:p>
        </p:txBody>
      </p:sp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Web Archives (WAR not JAR)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2" name="Can 1"/>
          <p:cNvSpPr/>
          <p:nvPr/>
        </p:nvSpPr>
        <p:spPr>
          <a:xfrm>
            <a:off x="880262" y="1911519"/>
            <a:ext cx="838200" cy="10668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7862" y="2978319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WebGrades.war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37" y="844719"/>
            <a:ext cx="1926167" cy="1600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248986" y="994530"/>
            <a:ext cx="32092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Standard JAR stuff</a:t>
            </a:r>
          </a:p>
          <a:p>
            <a:r>
              <a:rPr lang="en-US" sz="1600" dirty="0"/>
              <a:t>Java code (servlets)</a:t>
            </a:r>
          </a:p>
          <a:p>
            <a:r>
              <a:rPr lang="en-US" sz="1600" dirty="0"/>
              <a:t>Other libraries you need</a:t>
            </a:r>
          </a:p>
          <a:p>
            <a:r>
              <a:rPr lang="en-US" sz="1600" dirty="0"/>
              <a:t>Configuration Information</a:t>
            </a:r>
          </a:p>
          <a:p>
            <a:r>
              <a:rPr lang="en-US" sz="1600" dirty="0"/>
              <a:t>Static resources (subdirectories)</a:t>
            </a:r>
          </a:p>
        </p:txBody>
      </p:sp>
      <p:sp>
        <p:nvSpPr>
          <p:cNvPr id="26" name="Can 25"/>
          <p:cNvSpPr/>
          <p:nvPr/>
        </p:nvSpPr>
        <p:spPr>
          <a:xfrm>
            <a:off x="2246320" y="3202455"/>
            <a:ext cx="457200" cy="535632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n 26"/>
          <p:cNvSpPr/>
          <p:nvPr/>
        </p:nvSpPr>
        <p:spPr>
          <a:xfrm>
            <a:off x="1260569" y="3943350"/>
            <a:ext cx="457200" cy="535632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93920" y="3751987"/>
            <a:ext cx="87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Pets.war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053000" y="4478982"/>
            <a:ext cx="87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Books.war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299362" y="1733550"/>
            <a:ext cx="1062838" cy="76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607724" y="972589"/>
            <a:ext cx="1656115" cy="19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57847" y="1409893"/>
            <a:ext cx="1675513" cy="86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241964" y="1650962"/>
            <a:ext cx="1999708" cy="103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90851" y="1908656"/>
            <a:ext cx="1517571" cy="136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624349" y="2169121"/>
            <a:ext cx="1595158" cy="141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67" y="2715972"/>
            <a:ext cx="633655" cy="1581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884011" y="4133241"/>
            <a:ext cx="1395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Apache Tomcat</a:t>
            </a:r>
          </a:p>
          <a:p>
            <a:pPr algn="ctr"/>
            <a:r>
              <a:rPr lang="en-US" sz="1400" b="1" dirty="0" err="1"/>
              <a:t>GlassFish</a:t>
            </a:r>
            <a:endParaRPr lang="en-US" sz="1400" b="1" dirty="0"/>
          </a:p>
          <a:p>
            <a:pPr algn="ctr"/>
            <a:r>
              <a:rPr lang="en-US" sz="1400" b="1" dirty="0"/>
              <a:t>Jetty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1600200" y="2647950"/>
            <a:ext cx="1641764" cy="7620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498473" y="3429558"/>
            <a:ext cx="743491" cy="1105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839" y="2505918"/>
            <a:ext cx="2127561" cy="109641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087" y="3080794"/>
            <a:ext cx="2127561" cy="10964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335" y="3642035"/>
            <a:ext cx="2127561" cy="109641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867400" y="2635419"/>
            <a:ext cx="198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uah</a:t>
            </a:r>
            <a:r>
              <a:rPr lang="en-US" sz="1200" dirty="0"/>
              <a:t>/pets/owners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08569" y="3203567"/>
            <a:ext cx="198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uah</a:t>
            </a:r>
            <a:r>
              <a:rPr lang="en-US" sz="1200" dirty="0"/>
              <a:t>/grades/history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70532" y="3770304"/>
            <a:ext cx="1459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uah</a:t>
            </a:r>
            <a:r>
              <a:rPr lang="en-US" sz="1200" dirty="0"/>
              <a:t>/</a:t>
            </a:r>
            <a:r>
              <a:rPr lang="en-US" sz="1200" dirty="0" err="1"/>
              <a:t>bookit</a:t>
            </a:r>
            <a:r>
              <a:rPr lang="en-US" sz="1200" dirty="0"/>
              <a:t>/pubs</a:t>
            </a:r>
          </a:p>
        </p:txBody>
      </p:sp>
      <p:cxnSp>
        <p:nvCxnSpPr>
          <p:cNvPr id="58" name="Straight Arrow Connector 57"/>
          <p:cNvCxnSpPr>
            <a:stCxn id="55" idx="1"/>
          </p:cNvCxnSpPr>
          <p:nvPr/>
        </p:nvCxnSpPr>
        <p:spPr>
          <a:xfrm flipH="1">
            <a:off x="3888084" y="2773919"/>
            <a:ext cx="1979316" cy="3256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921225" y="3368368"/>
            <a:ext cx="2310105" cy="703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72227" y="3652797"/>
            <a:ext cx="2743518" cy="27303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607008" y="3469427"/>
            <a:ext cx="1641764" cy="75058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28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Installing Tomcat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0481" y="722573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Download the ZIP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UNZIP it (like in the root of the C drive)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the “startup.bat”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also make Tomcat a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Connect with your browser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21" y="971550"/>
            <a:ext cx="3453630" cy="2146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74" y="673239"/>
            <a:ext cx="246298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79" y="2505274"/>
            <a:ext cx="3286940" cy="22000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2229556"/>
            <a:ext cx="4675698" cy="259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794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Telling Eclipse About Tomcat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91684"/>
            <a:ext cx="6200000" cy="32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971550"/>
            <a:ext cx="4866667" cy="3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Running Tomcat in Eclipse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77091"/>
            <a:ext cx="6632448" cy="388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000" y="773084"/>
            <a:ext cx="4721584" cy="1788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280" y="3562350"/>
            <a:ext cx="3502720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18" y="343193"/>
            <a:ext cx="2667000" cy="450426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Apache Jetty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717889"/>
            <a:ext cx="6096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Web server and servlet container written in Java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Open source maintained by the Eclipse Foundation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Embed the web server in your code (like we did with the Derby DB)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Create a regular Java project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Download the ZIP and expand it into your project like a “lib” directory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Configure Eclipse to reference all the jars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Make a root directory for your web content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Simple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1666" y="819150"/>
            <a:ext cx="6858000" cy="306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org.eclipse.jetty.server.Server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GradeServer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Server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Server(80);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.start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32" y="2236775"/>
            <a:ext cx="2914268" cy="2615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200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Handlers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40872"/>
            <a:ext cx="6858000" cy="261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For static files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ResourceHandler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ResourceHandler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[]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welcomeFiles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{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"index.html"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.setWelcomeFiles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welcomeFiles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.setResourceBase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webroot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Container of handlers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HandlerList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HandlerList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staticFilesHandler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Server(80);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.setHandler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.start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48" y="1554480"/>
            <a:ext cx="455206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9438</TotalTime>
  <Words>825</Words>
  <Application>Microsoft Office PowerPoint</Application>
  <PresentationFormat>On-screen Show (16:9)</PresentationFormat>
  <Paragraphs>189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Comic Sans MS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Jetty and Tomcat</vt:lpstr>
      <vt:lpstr>See Also</vt:lpstr>
      <vt:lpstr>Web Archives (WAR not JAR)</vt:lpstr>
      <vt:lpstr>Installing Tomcat</vt:lpstr>
      <vt:lpstr>Telling Eclipse About Tomcat</vt:lpstr>
      <vt:lpstr>Running Tomcat in Eclipse</vt:lpstr>
      <vt:lpstr>Apache Jetty</vt:lpstr>
      <vt:lpstr>Simple Server</vt:lpstr>
      <vt:lpstr>Handlers</vt:lpstr>
      <vt:lpstr>Hello World Servlet</vt:lpstr>
      <vt:lpstr>Servlet Container</vt:lpstr>
      <vt:lpstr>Live Example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338</cp:revision>
  <cp:lastPrinted>2015-07-06T21:44:19Z</cp:lastPrinted>
  <dcterms:created xsi:type="dcterms:W3CDTF">2015-07-04T21:12:26Z</dcterms:created>
  <dcterms:modified xsi:type="dcterms:W3CDTF">2016-07-03T14:37:13Z</dcterms:modified>
</cp:coreProperties>
</file>